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31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6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0D1D896-6DAC-864C-8DAD-50C7EBD08C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17C6AD1-F0A4-EF4F-BA75-0E08857398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44E7DEB5-CBBB-004C-9569-98092BFA1E6A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97564" y="1558783"/>
            <a:ext cx="2288960" cy="400110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533067" y="2068634"/>
            <a:ext cx="52565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4FB3518-116B-5C41-8F5F-CDD56CE72C15}"/>
              </a:ext>
            </a:extLst>
          </p:cNvPr>
          <p:cNvSpPr txBox="1"/>
          <p:nvPr/>
        </p:nvSpPr>
        <p:spPr>
          <a:xfrm>
            <a:off x="2763843" y="3686480"/>
            <a:ext cx="5651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>
                <a:solidFill>
                  <a:schemeClr val="bg1"/>
                </a:solidFill>
              </a:rPr>
              <a:t>TARAPACÁ 2024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50" y="12617447"/>
            <a:ext cx="9725463" cy="2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2405216" y="11584651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RICAYPARINACOTA_CON FOTO" id="{D441AAB3-72ED-1141-ABD9-8E67E5CCED98}" vid="{14597099-E0E4-0146-B090-9747E57376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19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23</cp:revision>
  <dcterms:created xsi:type="dcterms:W3CDTF">2024-09-30T18:42:26Z</dcterms:created>
  <dcterms:modified xsi:type="dcterms:W3CDTF">2024-10-14T21:15:38Z</dcterms:modified>
</cp:coreProperties>
</file>